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7" r:id="rId7"/>
    <p:sldId id="268" r:id="rId8"/>
    <p:sldId id="269" r:id="rId9"/>
    <p:sldId id="270" r:id="rId10"/>
    <p:sldId id="272" r:id="rId11"/>
    <p:sldId id="271" r:id="rId12"/>
    <p:sldId id="265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9BA9-43B1-4200-B30F-67AC4DC45402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81788-287C-40F3-B83E-C148257BC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09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81788-287C-40F3-B83E-C148257BC3C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97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F4B-D099-4588-A424-4CF5DF7771D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9F2-763D-468A-B1A6-F8A5A0D6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F4B-D099-4588-A424-4CF5DF7771D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9F2-763D-468A-B1A6-F8A5A0D6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F4B-D099-4588-A424-4CF5DF7771D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9F2-763D-468A-B1A6-F8A5A0D6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F4B-D099-4588-A424-4CF5DF7771D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9F2-763D-468A-B1A6-F8A5A0D6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F4B-D099-4588-A424-4CF5DF7771D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9F2-763D-468A-B1A6-F8A5A0D6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F4B-D099-4588-A424-4CF5DF7771D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9F2-763D-468A-B1A6-F8A5A0D68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F4B-D099-4588-A424-4CF5DF7771D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9F2-763D-468A-B1A6-F8A5A0D6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F4B-D099-4588-A424-4CF5DF7771D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9F2-763D-468A-B1A6-F8A5A0D6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F4B-D099-4588-A424-4CF5DF7771D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9F2-763D-468A-B1A6-F8A5A0D6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F4B-D099-4588-A424-4CF5DF7771D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E9D9F2-763D-468A-B1A6-F8A5A0D6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AF4B-D099-4588-A424-4CF5DF7771D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9D9F2-763D-468A-B1A6-F8A5A0D6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4BAF4B-D099-4588-A424-4CF5DF7771D9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E9D9F2-763D-468A-B1A6-F8A5A0D68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262196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№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    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х.НИКОЛАЕВСКИЙ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2-й.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406964"/>
            <a:ext cx="7571184" cy="6985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ПДД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«Безопасная дорога  в детский  сад»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348880"/>
            <a:ext cx="5712817" cy="410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4580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0793">
        <p:checker dir="vert"/>
      </p:transition>
    </mc:Choice>
    <mc:Fallback>
      <p:transition spd="slow" advTm="20793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Целевые прогулки и встречи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с сотрудниками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гибдд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Прогулка: переходим правильно – соблюдаем правила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0016" y="980728"/>
            <a:ext cx="3200400" cy="6651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Встреча с инспектором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гибдд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1\Desktop\фото по пдд октябрь\P10603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24847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\Desktop\фото по пдд октябрь\P10603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772816"/>
            <a:ext cx="40478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0250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132"/>
    </mc:Choice>
    <mc:Fallback>
      <p:transition spd="slow" advTm="21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Работа с родителями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960" y="908720"/>
            <a:ext cx="3200400" cy="72008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Уголок по </a:t>
            </a:r>
            <a:r>
              <a:rPr lang="ru-RU" sz="6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пдд</a:t>
            </a:r>
            <a:endParaRPr lang="ru-RU" sz="6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для родителей</a:t>
            </a:r>
            <a:r>
              <a:rPr lang="ru-RU" sz="6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0016" y="836712"/>
            <a:ext cx="3200400" cy="80920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пдд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00808"/>
            <a:ext cx="3960440" cy="3384376"/>
          </a:xfrm>
        </p:spPr>
      </p:pic>
      <p:pic>
        <p:nvPicPr>
          <p:cNvPr id="3074" name="Picture 2" descr="C:\Users\1\AppData\Local\Temp\Tmp_winarcView\P1050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643050"/>
            <a:ext cx="44644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982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3244">
        <p:checker/>
      </p:transition>
    </mc:Choice>
    <mc:Fallback>
      <p:transition spd="slow" advTm="2324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3960440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484784"/>
            <a:ext cx="4320480" cy="338437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20940" cy="54864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 Юные помощники инспекторов дорожного движения в детском сад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endParaRPr lang="ru-RU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075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3350">
        <p:checker/>
      </p:transition>
    </mc:Choice>
    <mc:Fallback>
      <p:transition spd="slow" advTm="2335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7752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Дорога – это целая жизнь.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удивительно похожи жизненные и дорожные ситуации  и готовить к ним себя и своих детей  нужно с детства.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:\ВОСТАНОВЛЕНИЕ\JPEG Образ\7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" y="2996952"/>
            <a:ext cx="81174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8974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9358">
        <p:checker/>
      </p:transition>
    </mc:Choice>
    <mc:Fallback>
      <p:transition spd="slow" advTm="1935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002136" cy="158417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  Пропаганда безопасности дорожного движения, профилактика детского дорожно-транспортного травматизма, повышение культуры поведения родителей и детей на дороге</a:t>
            </a:r>
            <a:r>
              <a:rPr lang="ru-RU" sz="2400" i="1" dirty="0" smtClean="0">
                <a:solidFill>
                  <a:srgbClr val="FF0000"/>
                </a:solidFill>
              </a:rPr>
              <a:t>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132856"/>
            <a:ext cx="6408712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9419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1630">
        <p:checker/>
      </p:transition>
    </mc:Choice>
    <mc:Fallback>
      <p:transition spd="slow" advTm="2163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612844"/>
            <a:ext cx="67687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ПЕРЕДАЧА ДЕТЯМ ЗНАНИЙ О ПРАВИЛАХ БДД   В КАЧЕСТВЕ ПЕШЕХОДА И ПАССАЖИРА  ТРАНСТОРТНЫХ СРЕДСТВ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РАСШИРЕНИЕ ПРЕДСТАВЛЕНИЯ ДЕТЕЙ О РАБОТЕ ГИБДД.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 КУЛЬТУРЫ БЕЗОПАСНОГО ПОВЕДЕНИЯ НА ДОРОГАХ.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КОМПЕТЕНТНОСТИ РОДИТЕЛЕЙ ПОСРЕДСТВОМ ПАРТНЕРСКИХ ВЗАИМООТНОШЕНИЙ.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 СОВРЕМЕННЫХ ОБРАЗОВАТЕЛЬНЫХ ТЕХНОЛОГИЙ В  ПЕДАГОГИЧЕСКОЙ ПРАКТИКЕ.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050" name="Picture 2" descr="H:\ВОСТАНОВЛЕНИЕ\JPEG цифровой камеры\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190770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2087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1337">
        <p:checker/>
      </p:transition>
    </mc:Choice>
    <mc:Fallback>
      <p:transition spd="slow" advTm="2133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Уголки безопасности движения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в   детском саду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СРЕДНЯЯ ГРУППА «ПЧЁЛКИ»</a:t>
            </a:r>
            <a:endParaRPr lang="ru-RU" sz="1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3600400" cy="33123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СТАРШАЯ ГРУППА «НЕПОСЕДЫ»</a:t>
            </a:r>
            <a:endParaRPr lang="ru-RU" sz="1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9772" y="1701800"/>
            <a:ext cx="3548652" cy="32393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2509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1315">
        <p:checker/>
      </p:transition>
    </mc:Choice>
    <mc:Fallback>
      <p:transition spd="slow" advTm="2131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БЕЗОПАСНОСТИ МЛАДШЕЙ ГРУППЫ   		       «СОЛНЫШКО»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00138"/>
            <a:ext cx="7272808" cy="542520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6403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5985">
        <p:checker/>
      </p:transition>
    </mc:Choice>
    <mc:Fallback>
      <p:transition spd="slow" advTm="1598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РАЗВИВАЮЩИЙ И ОБУЧАЮЩИЙ 				МАТЕРИАЛ ПО ПДД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68760"/>
            <a:ext cx="4104455" cy="3672408"/>
          </a:xfrm>
        </p:spPr>
      </p:pic>
      <p:pic>
        <p:nvPicPr>
          <p:cNvPr id="6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268760"/>
            <a:ext cx="4263900" cy="367240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8177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1260">
        <p:checker/>
      </p:transition>
    </mc:Choice>
    <mc:Fallback>
      <p:transition spd="slow" advTm="2126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Использование  </a:t>
            </a:r>
            <a:r>
              <a:rPr lang="ru-RU" b="1" dirty="0">
                <a:solidFill>
                  <a:srgbClr val="FF0000"/>
                </a:solidFill>
              </a:rPr>
              <a:t>развивающих игр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и </a:t>
            </a:r>
            <a:r>
              <a:rPr lang="ru-RU" b="1" dirty="0">
                <a:solidFill>
                  <a:srgbClr val="FF0000"/>
                </a:solidFill>
              </a:rPr>
              <a:t>макетов </a:t>
            </a:r>
            <a:r>
              <a:rPr lang="ru-RU" b="1" dirty="0" smtClean="0">
                <a:solidFill>
                  <a:srgbClr val="FF0000"/>
                </a:solidFill>
              </a:rPr>
              <a:t>  В НОД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071546"/>
            <a:ext cx="3842708" cy="6200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Макет «безопасная дорога в детский сад»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097280"/>
            <a:ext cx="3545160" cy="5486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Развивающее лото «дорожные знаки»</a:t>
            </a:r>
            <a:endParaRPr lang="ru-RU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420" y="2215124"/>
            <a:ext cx="3744415" cy="3311376"/>
          </a:xfrm>
        </p:spPr>
      </p:pic>
      <p:pic>
        <p:nvPicPr>
          <p:cNvPr id="8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2143116"/>
            <a:ext cx="3888432" cy="3311376"/>
          </a:xfr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12" y="2157366"/>
            <a:ext cx="3744415" cy="3311376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2143116"/>
            <a:ext cx="3744415" cy="3311376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2042647"/>
            <a:ext cx="4174184" cy="3554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0517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0633">
        <p:checker/>
      </p:transition>
    </mc:Choice>
    <mc:Fallback>
      <p:transition spd="slow" advTm="2063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68697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Сюжетно-ролевые игры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по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пдд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Воробушки и зайчики на лесной полянке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Мишка на посту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esktop\фото по пдд\DSC0401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74066"/>
            <a:ext cx="37598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1\AppData\Local\Temp\Tmp_winarcView\P10508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43106" y="7072338"/>
            <a:ext cx="41044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AppData\Local\Temp\Tmp_winarcView\P10508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41044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1\AppData\Local\Temp\Tmp_winarcView\P10508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57420" y="7072338"/>
            <a:ext cx="41044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5533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0961">
        <p:checker/>
      </p:transition>
    </mc:Choice>
    <mc:Fallback>
      <p:transition spd="slow" advTm="2096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20940" cy="54864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Спортивные  и музыкальные   			развлечения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Музыкальное развлечение «светофор – мой друг»</a:t>
            </a:r>
            <a:endParaRPr 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</a:rPr>
              <a:t>Спортивное развлечение «баба-яга в стране дорожных знаков»</a:t>
            </a:r>
            <a:endParaRPr lang="ru-RU" sz="1100" b="1" dirty="0">
              <a:solidFill>
                <a:srgbClr val="0070C0"/>
              </a:solidFill>
            </a:endParaRPr>
          </a:p>
        </p:txBody>
      </p:sp>
      <p:pic>
        <p:nvPicPr>
          <p:cNvPr id="8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72816"/>
            <a:ext cx="3672408" cy="3096344"/>
          </a:xfrm>
          <a:prstGeom prst="rect">
            <a:avLst/>
          </a:prstGeom>
        </p:spPr>
      </p:pic>
      <p:pic>
        <p:nvPicPr>
          <p:cNvPr id="9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700808"/>
            <a:ext cx="3744416" cy="31083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5801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1070">
        <p:checker/>
      </p:transition>
    </mc:Choice>
    <mc:Fallback>
      <p:transition spd="slow" advTm="2107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6|3.6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8|2.9|1.5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6|1.6|1.2|1.6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|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3|2.8|3.1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.7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8|1.9|1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3|2.7|2.1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7|1.5|1.2|1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357</TotalTime>
  <Words>204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Муниципальное бюджетное дошкольное образовательное учреждение   № 18  «Алёнушка»          х.НИКОЛАЕВСКИЙ 2-й.</vt:lpstr>
      <vt:lpstr>Цели:  Пропаганда безопасности дорожного движения, профилактика детского дорожно-транспортного травматизма, повышение культуры поведения родителей и детей на дороге.</vt:lpstr>
      <vt:lpstr>Слайд 3</vt:lpstr>
      <vt:lpstr>Уголки безопасности движения     в   детском саду</vt:lpstr>
      <vt:lpstr>УГОЛОК БЕЗОПАСНОСТИ МЛАДШЕЙ ГРУППЫ            «СОЛНЫШКО»</vt:lpstr>
      <vt:lpstr>РАЗВИВАЮЩИЙ И ОБУЧАЮЩИЙ     МАТЕРИАЛ ПО ПДД</vt:lpstr>
      <vt:lpstr>   Использование  развивающих игр                      и макетов   В НОД</vt:lpstr>
      <vt:lpstr>     Сюжетно-ролевые игры                           по пдд</vt:lpstr>
      <vt:lpstr>Спортивные  и музыкальные      развлечения</vt:lpstr>
      <vt:lpstr>            Целевые прогулки и встречи                      с сотрудниками гибдд</vt:lpstr>
      <vt:lpstr>Работа с родителями</vt:lpstr>
      <vt:lpstr>Отряд  Юные помощники инспекторов дорожного движения в детском саду</vt:lpstr>
      <vt:lpstr>Дорога – это целая жизнь. Как удивительно похожи жизненные и дорожные ситуации  и готовить к ним себя и своих детей  нужно с детства.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№ 18 «алёнушка»</dc:title>
  <dc:creator>1</dc:creator>
  <cp:lastModifiedBy>1</cp:lastModifiedBy>
  <cp:revision>41</cp:revision>
  <dcterms:created xsi:type="dcterms:W3CDTF">2014-10-16T16:57:59Z</dcterms:created>
  <dcterms:modified xsi:type="dcterms:W3CDTF">2017-03-26T12:22:59Z</dcterms:modified>
</cp:coreProperties>
</file>