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86" d="100"/>
          <a:sy n="86" d="100"/>
        </p:scale>
        <p:origin x="-1282" y="-82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2/15/2022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schemas.microsoft.com/sharepoint/v3"/>
    <ds:schemaRef ds:uri="http://www.w3.org/XML/1998/namespace"/>
    <ds:schemaRef ds:uri="http://schemas.openxmlformats.org/package/2006/metadata/core-properties"/>
    <ds:schemaRef ds:uri="http://schemas.microsoft.com/sharepoint/v4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16958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Secretar</cp:lastModifiedBy>
  <cp:revision>1201</cp:revision>
  <cp:lastPrinted>2018-12-25T10:50:28Z</cp:lastPrinted>
  <dcterms:created xsi:type="dcterms:W3CDTF">2014-11-11T13:51:28Z</dcterms:created>
  <dcterms:modified xsi:type="dcterms:W3CDTF">2022-02-15T11:24:28Z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